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39" r:id="rId4"/>
    <p:sldId id="442" r:id="rId5"/>
    <p:sldId id="444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Y MANTENIMIENTO DE CORTINA DE RECEPCIÓN.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DDJ ZACATECOLUCA</a:t>
            </a:r>
          </a:p>
          <a:p>
            <a:r>
              <a:rPr lang="es-ES" sz="2000" dirty="0"/>
              <a:t>11/11/2021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42528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51949" y="97113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GANCHO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0AF6A1-816C-46FD-91F5-B12A954A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2" y="1142989"/>
            <a:ext cx="3732499" cy="49766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BDE579-9A2F-462E-B2C2-B9DD4EB1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89" y="1733135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3249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24605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RESORTE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A758B3-28F2-4BD6-9151-602E9A3E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1" y="1186093"/>
            <a:ext cx="3643809" cy="48584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2EB31E-C918-444C-852A-151230DA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601" y="1186093"/>
            <a:ext cx="3643808" cy="48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84017" y="48443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84761" y="39906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LIMPIEZA Y ENGRASE DE GUÍAS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CA8AA4-54CF-432D-A399-5B4180E6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49" y="1128713"/>
            <a:ext cx="3798277" cy="50643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8BA7CE-8643-4163-A814-1298B8EBF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23" y="1128712"/>
            <a:ext cx="3798277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3866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02651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ENCARRILAMIENTO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A748A6-8C19-4D2F-BB8B-FFF59DCA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49" y="1128713"/>
            <a:ext cx="3682219" cy="49096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0A2C02-967B-4EF4-AA98-4F85B289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234" y="1128713"/>
            <a:ext cx="3682219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32676</TotalTime>
  <Words>93</Words>
  <Application>Microsoft Office PowerPoint</Application>
  <PresentationFormat>Presentación en pantalla (4:3)</PresentationFormat>
  <Paragraphs>24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Times</vt:lpstr>
      <vt:lpstr>wmt_pc</vt:lpstr>
      <vt:lpstr>El Salvador Departamento de Mantenimiento</vt:lpstr>
      <vt:lpstr>CAMBIO DE GANCHO</vt:lpstr>
      <vt:lpstr>CAMBIO DE RESORTE</vt:lpstr>
      <vt:lpstr>LIMPIEZA Y ENGRASE DE GUÍAS</vt:lpstr>
      <vt:lpstr>ENCARRILAMIENTO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499</cp:revision>
  <cp:lastPrinted>2009-09-18T02:25:51Z</cp:lastPrinted>
  <dcterms:created xsi:type="dcterms:W3CDTF">2007-05-31T16:27:58Z</dcterms:created>
  <dcterms:modified xsi:type="dcterms:W3CDTF">2021-11-12T17:45:52Z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